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99D4"/>
    <a:srgbClr val="FFD267"/>
    <a:srgbClr val="E6E6E6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2: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et comprendre </a:t>
            </a:r>
            <a:br>
              <a:rPr lang="fr-FR" sz="4800" b="1" dirty="0"/>
            </a:br>
            <a:r>
              <a:rPr lang="fr-FR" sz="4800" b="1" dirty="0"/>
              <a:t>les anaphores. 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Rituel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FC110C8-B2F4-A2A3-480B-A1ABCBDE1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5977" y="277635"/>
            <a:ext cx="1611912" cy="227671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048EFFC-DBB9-94A6-94A9-BC632B432E0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966432"/>
            <a:ext cx="4316818" cy="6432144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50000"/>
              </a:lnSpc>
              <a:spcAft>
                <a:spcPts val="800"/>
              </a:spcAft>
              <a:buNone/>
            </a:pP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cigale, ayant chanté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Tout l'été,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trouva fort </a:t>
            </a:r>
            <a:r>
              <a:rPr lang="fr-FR" sz="22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dépourvue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Quand la </a:t>
            </a:r>
            <a:r>
              <a:rPr lang="fr-FR" sz="22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bise</a:t>
            </a: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fut venue :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 un seul petit morceau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mouche ou de </a:t>
            </a:r>
            <a:r>
              <a:rPr lang="fr-FR" sz="22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vermisseau</a:t>
            </a: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Elle alla crier famine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Chez la fourmi sa voisine,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priant de lui prêter</a:t>
            </a:r>
            <a:b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Quelque grain pour </a:t>
            </a:r>
            <a:r>
              <a:rPr lang="fr-FR" sz="22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subsister</a:t>
            </a:r>
            <a:br>
              <a:rPr lang="fr-FR" sz="22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Jusqu'à la saison nouvelle.</a:t>
            </a:r>
            <a:endParaRPr lang="fr-FR" sz="22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80768"/>
            <a:ext cx="9197163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La cigale et la fourmi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299103C-AA38-E80A-E88C-8D7F886A0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7078" y="246432"/>
            <a:ext cx="1019520" cy="1440000"/>
          </a:xfrm>
          <a:prstGeom prst="rect">
            <a:avLst/>
          </a:prstGeom>
        </p:spPr>
      </p:pic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487CFA5D-60EB-6B3E-5E5E-B6D84CE3AC24}"/>
              </a:ext>
            </a:extLst>
          </p:cNvPr>
          <p:cNvSpPr txBox="1">
            <a:spLocks/>
          </p:cNvSpPr>
          <p:nvPr/>
        </p:nvSpPr>
        <p:spPr>
          <a:xfrm>
            <a:off x="5895810" y="877419"/>
            <a:ext cx="4971268" cy="643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"Je vous paierai, lui dit-elle,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Avant l'</a:t>
            </a: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Oût</a:t>
            </a: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foi</a:t>
            </a: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d'animal,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Intérêt</a:t>
            </a: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principal. "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fourmi n'est pas prêteuse :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C'est là son </a:t>
            </a: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moindre </a:t>
            </a: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défaut.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faisiez-vous au temps chaud ?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Dit-elle à cette emprunteuse.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Nuit et jour </a:t>
            </a: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à tout venant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chantais, ne vous déplaise.</a:t>
            </a:r>
          </a:p>
          <a:p>
            <a:pPr marL="0" indent="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Vous chantiez ? j'en suis </a:t>
            </a:r>
            <a:r>
              <a:rPr lang="fr-FR" sz="22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fort aise</a:t>
            </a: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Eh bien ! dansez maintenant.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8700" dirty="0">
              <a:latin typeface="MyriadPro-SemiCn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64D2BA4-B2F3-FCD2-41FA-1AB531BC340F}"/>
              </a:ext>
            </a:extLst>
          </p:cNvPr>
          <p:cNvCxnSpPr/>
          <p:nvPr/>
        </p:nvCxnSpPr>
        <p:spPr>
          <a:xfrm>
            <a:off x="5467755" y="1008761"/>
            <a:ext cx="80920" cy="5668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420C235-C671-6919-9BD4-3263FD06D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167</Words>
  <Application>Microsoft Office PowerPoint</Application>
  <PresentationFormat>Grand écran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MyriadPro-SemiCn</vt:lpstr>
      <vt:lpstr>Thème Office</vt:lpstr>
      <vt:lpstr>Stratégie 2: Repérer et comprendre  les anaphores. </vt:lpstr>
      <vt:lpstr>La cigale et la fourmi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37</cp:revision>
  <dcterms:created xsi:type="dcterms:W3CDTF">2021-07-17T07:25:24Z</dcterms:created>
  <dcterms:modified xsi:type="dcterms:W3CDTF">2022-09-07T22:42:08Z</dcterms:modified>
</cp:coreProperties>
</file>